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24" r:id="rId20"/>
    <p:sldId id="317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1" r:id="rId30"/>
    <p:sldId id="332" r:id="rId31"/>
    <p:sldId id="405" r:id="rId32"/>
    <p:sldId id="397" r:id="rId33"/>
    <p:sldId id="330" r:id="rId34"/>
    <p:sldId id="333" r:id="rId35"/>
    <p:sldId id="316" r:id="rId36"/>
    <p:sldId id="335" r:id="rId37"/>
    <p:sldId id="336" r:id="rId38"/>
    <p:sldId id="337" r:id="rId39"/>
    <p:sldId id="409" r:id="rId40"/>
    <p:sldId id="339" r:id="rId41"/>
    <p:sldId id="408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/>
  <p:cmAuthor id="2" name="Eijgermans, Peter" initials="EP [2]" lastIdx="1" clrIdx="1"/>
  <p:cmAuthor id="3" name="Eijgermans, Peter" initials="EP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2449"/>
  </p:normalViewPr>
  <p:slideViewPr>
    <p:cSldViewPr snapToGrid="0" snapToObjects="1">
      <p:cViewPr varScale="1">
        <p:scale>
          <a:sx n="64" d="100"/>
          <a:sy n="64" d="100"/>
        </p:scale>
        <p:origin x="3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3CC79-95F2-0640-97CB-29AA8FC7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5168154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800" b="1" dirty="0"/>
              <a:t>&lt;div id="</a:t>
            </a:r>
            <a:r>
              <a:rPr lang="en-US" sz="1800" b="1" dirty="0">
                <a:solidFill>
                  <a:srgbClr val="FF0000"/>
                </a:solidFill>
              </a:rPr>
              <a:t>root</a:t>
            </a:r>
            <a:r>
              <a:rPr lang="en-US" sz="1800" b="1" dirty="0"/>
              <a:t>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>
                <a:solidFill>
                  <a:srgbClr val="00B0F0"/>
                </a:solidFill>
              </a:rPr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":"90D","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":"P100D","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31372" y="66579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932227" cy="2158999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Recalculate STATS when </a:t>
            </a:r>
            <a:r>
              <a:rPr lang="en-US" sz="6000" b="1" dirty="0" err="1">
                <a:solidFill>
                  <a:schemeClr val="bg1"/>
                </a:solidFill>
              </a:rPr>
              <a:t>Wheelsize</a:t>
            </a:r>
            <a:r>
              <a:rPr lang="en-US" sz="6000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314052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b="1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b="1" dirty="0"/>
              <a:t>(size)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this.state.</a:t>
            </a:r>
            <a:r>
              <a:rPr lang="en-US" sz="1600" b="1" dirty="0" err="1"/>
              <a:t>config.wheels</a:t>
            </a:r>
            <a:r>
              <a:rPr lang="en-US" sz="1600" dirty="0"/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b="1" dirty="0">
                <a:solidFill>
                  <a:srgbClr val="FFC000"/>
                </a:solidFill>
              </a:rPr>
              <a:t>( { config }, () =&gt; { </a:t>
            </a:r>
            <a:r>
              <a:rPr lang="en-US" sz="1600" b="1" dirty="0" err="1">
                <a:solidFill>
                  <a:srgbClr val="FFC000"/>
                </a:solidFill>
              </a:rPr>
              <a:t>this.statsUpdate</a:t>
            </a:r>
            <a:r>
              <a:rPr lang="en-US" sz="1600" b="1" dirty="0">
                <a:solidFill>
                  <a:srgbClr val="FFC000"/>
                </a:solidFill>
              </a:rPr>
              <a:t>() } )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>
                <a:solidFill>
                  <a:srgbClr val="FFFF00"/>
                </a:solidFill>
              </a:rPr>
              <a:t>const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 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                                                              &lt;</a:t>
            </a:r>
            <a:r>
              <a:rPr lang="en-US" sz="1600" b="1" dirty="0" err="1">
                <a:solidFill>
                  <a:srgbClr val="00B0F0"/>
                </a:solidFill>
              </a:rPr>
              <a:t>TeslaWheels</a:t>
            </a:r>
            <a:r>
              <a:rPr lang="en-US" sz="1600" dirty="0"/>
              <a:t> value={</a:t>
            </a:r>
            <a:r>
              <a:rPr lang="en-US" sz="1600" b="1" dirty="0" err="1">
                <a:solidFill>
                  <a:srgbClr val="00B0F0"/>
                </a:solidFill>
              </a:rPr>
              <a:t>config.wheels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/>
              <a:t>={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/&gt;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3324114" y="3771900"/>
            <a:ext cx="64389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spcBef>
                <a:spcPts val="2400"/>
              </a:spcBef>
            </a:pPr>
            <a:r>
              <a:rPr lang="en-US" sz="1800" b="1" dirty="0" err="1"/>
              <a:t>carstats</a:t>
            </a:r>
            <a:r>
              <a:rPr lang="en-US" sz="1800" dirty="0"/>
              <a:t> = [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":267},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":271},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":323},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":332},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":"90D","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":365},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":"P100D","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":409}</a:t>
            </a:r>
          </a:p>
          <a:p>
            <a:pPr marL="180975">
              <a:spcBef>
                <a:spcPts val="2400"/>
              </a:spcBef>
            </a:pPr>
            <a:r>
              <a:rPr lang="en-U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  <a:hlinkClick r:id="rId2"/>
              </a:rPr>
              <a:t>https://nodejs.org/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i</a:t>
            </a:r>
            <a:r>
              <a:rPr lang="en-US" sz="2800" dirty="0">
                <a:solidFill>
                  <a:srgbClr val="FFFF00"/>
                </a:solidFill>
              </a:rPr>
              <a:t> yarn</a:t>
            </a: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yarn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4CB1A-94E1-D548-A318-8178CD7B3036}"/>
              </a:ext>
            </a:extLst>
          </p:cNvPr>
          <p:cNvSpPr txBox="1"/>
          <p:nvPr/>
        </p:nvSpPr>
        <p:spPr>
          <a:xfrm>
            <a:off x="4611935" y="8567037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E275-5D8F-1843-8AE8-9E139DA9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38" y="8706375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10950</TotalTime>
  <Words>906</Words>
  <Application>Microsoft Macintosh PowerPoint</Application>
  <PresentationFormat>Custom</PresentationFormat>
  <Paragraphs>385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285</cp:revision>
  <dcterms:modified xsi:type="dcterms:W3CDTF">2019-10-25T10:30:28Z</dcterms:modified>
</cp:coreProperties>
</file>